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A94F4A9-D6E0-421D-B520-429B898E860B}" type="datetimeFigureOut">
              <a:rPr lang="nl-BE" smtClean="0"/>
              <a:t>23/05/2017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AFA7-A008-44DA-914A-A768C96298E8}" type="slidenum">
              <a:rPr lang="nl-BE" smtClean="0"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01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F4A9-D6E0-421D-B520-429B898E860B}" type="datetimeFigureOut">
              <a:rPr lang="nl-BE" smtClean="0"/>
              <a:t>23/05/2017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AFA7-A008-44DA-914A-A768C96298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630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F4A9-D6E0-421D-B520-429B898E860B}" type="datetimeFigureOut">
              <a:rPr lang="nl-BE" smtClean="0"/>
              <a:t>23/05/2017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AFA7-A008-44DA-914A-A768C96298E8}" type="slidenum">
              <a:rPr lang="nl-BE" smtClean="0"/>
              <a:t>‹nr.›</a:t>
            </a:fld>
            <a:endParaRPr lang="nl-B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04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F4A9-D6E0-421D-B520-429B898E860B}" type="datetimeFigureOut">
              <a:rPr lang="nl-BE" smtClean="0"/>
              <a:t>23/05/2017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AFA7-A008-44DA-914A-A768C96298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945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F4A9-D6E0-421D-B520-429B898E860B}" type="datetimeFigureOut">
              <a:rPr lang="nl-BE" smtClean="0"/>
              <a:t>23/05/2017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AFA7-A008-44DA-914A-A768C96298E8}" type="slidenum">
              <a:rPr lang="nl-BE" smtClean="0"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2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F4A9-D6E0-421D-B520-429B898E860B}" type="datetimeFigureOut">
              <a:rPr lang="nl-BE" smtClean="0"/>
              <a:t>23/05/2017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AFA7-A008-44DA-914A-A768C96298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02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F4A9-D6E0-421D-B520-429B898E860B}" type="datetimeFigureOut">
              <a:rPr lang="nl-BE" smtClean="0"/>
              <a:t>23/05/2017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AFA7-A008-44DA-914A-A768C96298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550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F4A9-D6E0-421D-B520-429B898E860B}" type="datetimeFigureOut">
              <a:rPr lang="nl-BE" smtClean="0"/>
              <a:t>23/05/2017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AFA7-A008-44DA-914A-A768C96298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543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F4A9-D6E0-421D-B520-429B898E860B}" type="datetimeFigureOut">
              <a:rPr lang="nl-BE" smtClean="0"/>
              <a:t>23/05/2017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AFA7-A008-44DA-914A-A768C96298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380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F4A9-D6E0-421D-B520-429B898E860B}" type="datetimeFigureOut">
              <a:rPr lang="nl-BE" smtClean="0"/>
              <a:t>23/05/2017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AFA7-A008-44DA-914A-A768C96298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086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F4A9-D6E0-421D-B520-429B898E860B}" type="datetimeFigureOut">
              <a:rPr lang="nl-BE" smtClean="0"/>
              <a:t>23/05/2017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AFA7-A008-44DA-914A-A768C96298E8}" type="slidenum">
              <a:rPr lang="nl-BE" smtClean="0"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98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A94F4A9-D6E0-421D-B520-429B898E860B}" type="datetimeFigureOut">
              <a:rPr lang="nl-BE" smtClean="0"/>
              <a:t>23/05/2017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056AFA7-A008-44DA-914A-A768C96298E8}" type="slidenum">
              <a:rPr lang="nl-BE" smtClean="0"/>
              <a:t>‹nr.›</a:t>
            </a:fld>
            <a:endParaRPr lang="nl-B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71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635896" y="530120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dirty="0" smtClean="0">
                <a:latin typeface="Book Antiqua" panose="02040602050305030304" pitchFamily="18" charset="0"/>
              </a:rPr>
              <a:t>Origami</a:t>
            </a:r>
            <a:endParaRPr lang="nl-BE" sz="4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889" t="38577" r="55535" b="29231"/>
          <a:stretch/>
        </p:blipFill>
        <p:spPr>
          <a:xfrm>
            <a:off x="1043608" y="476672"/>
            <a:ext cx="6649949" cy="582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93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latin typeface="Book Antiqua" panose="02040602050305030304" pitchFamily="18" charset="0"/>
              </a:rPr>
              <a:t>Origami</a:t>
            </a:r>
            <a:endParaRPr lang="nl-BE" dirty="0">
              <a:latin typeface="Book Antiqua" panose="02040602050305030304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20480"/>
          </a:xfrm>
        </p:spPr>
        <p:txBody>
          <a:bodyPr>
            <a:normAutofit/>
          </a:bodyPr>
          <a:lstStyle/>
          <a:p>
            <a:r>
              <a:rPr lang="nl-BE" sz="2400" dirty="0" smtClean="0">
                <a:latin typeface="Book Antiqua" panose="02040602050305030304" pitchFamily="18" charset="0"/>
              </a:rPr>
              <a:t>Plooi </a:t>
            </a:r>
            <a:r>
              <a:rPr lang="nl-BE" sz="2400" b="1" dirty="0" smtClean="0">
                <a:latin typeface="Book Antiqua" panose="02040602050305030304" pitchFamily="18" charset="0"/>
              </a:rPr>
              <a:t>eerst</a:t>
            </a:r>
            <a:r>
              <a:rPr lang="nl-BE" sz="2400" dirty="0" smtClean="0">
                <a:latin typeface="Book Antiqua" panose="02040602050305030304" pitchFamily="18" charset="0"/>
              </a:rPr>
              <a:t> het papier van links naar rechts en dan weer terug.</a:t>
            </a:r>
          </a:p>
          <a:p>
            <a:r>
              <a:rPr lang="nl-BE" sz="2400" dirty="0" smtClean="0">
                <a:latin typeface="Book Antiqua" panose="02040602050305030304" pitchFamily="18" charset="0"/>
              </a:rPr>
              <a:t>Vouw </a:t>
            </a:r>
            <a:r>
              <a:rPr lang="nl-BE" sz="2400" b="1" dirty="0" smtClean="0">
                <a:latin typeface="Book Antiqua" panose="02040602050305030304" pitchFamily="18" charset="0"/>
              </a:rPr>
              <a:t>daarna</a:t>
            </a:r>
            <a:r>
              <a:rPr lang="nl-BE" sz="2400" dirty="0" smtClean="0">
                <a:latin typeface="Book Antiqua" panose="02040602050305030304" pitchFamily="18" charset="0"/>
              </a:rPr>
              <a:t> het papier van onder naar boven en weer terug.</a:t>
            </a:r>
          </a:p>
          <a:p>
            <a:r>
              <a:rPr lang="nl-BE" sz="2400" dirty="0" smtClean="0">
                <a:latin typeface="Book Antiqua" panose="02040602050305030304" pitchFamily="18" charset="0"/>
              </a:rPr>
              <a:t>Vouw </a:t>
            </a:r>
            <a:r>
              <a:rPr lang="nl-BE" sz="2400" b="1" dirty="0" smtClean="0">
                <a:latin typeface="Book Antiqua" panose="02040602050305030304" pitchFamily="18" charset="0"/>
              </a:rPr>
              <a:t>nu</a:t>
            </a:r>
            <a:r>
              <a:rPr lang="nl-BE" sz="2400" dirty="0" smtClean="0">
                <a:latin typeface="Book Antiqua" panose="02040602050305030304" pitchFamily="18" charset="0"/>
              </a:rPr>
              <a:t> de bovenste punt naar het midden.</a:t>
            </a:r>
          </a:p>
          <a:p>
            <a:r>
              <a:rPr lang="nl-BE" sz="2400" dirty="0" smtClean="0">
                <a:latin typeface="Book Antiqua" panose="02040602050305030304" pitchFamily="18" charset="0"/>
              </a:rPr>
              <a:t>Vouw </a:t>
            </a:r>
            <a:r>
              <a:rPr lang="nl-BE" sz="2400" b="1" dirty="0" smtClean="0">
                <a:latin typeface="Book Antiqua" panose="02040602050305030304" pitchFamily="18" charset="0"/>
              </a:rPr>
              <a:t>dan</a:t>
            </a:r>
            <a:r>
              <a:rPr lang="nl-BE" sz="2400" dirty="0" smtClean="0">
                <a:latin typeface="Book Antiqua" panose="02040602050305030304" pitchFamily="18" charset="0"/>
              </a:rPr>
              <a:t> de onderste punt naar de bovenste rand.</a:t>
            </a:r>
          </a:p>
          <a:p>
            <a:r>
              <a:rPr lang="nl-BE" sz="2400" dirty="0" smtClean="0">
                <a:latin typeface="Book Antiqua" panose="02040602050305030304" pitchFamily="18" charset="0"/>
              </a:rPr>
              <a:t>Vouw de linkerhelft en de rechterhelft omhoog.</a:t>
            </a:r>
          </a:p>
          <a:p>
            <a:r>
              <a:rPr lang="nl-BE" sz="2400" dirty="0" smtClean="0">
                <a:latin typeface="Book Antiqua" panose="02040602050305030304" pitchFamily="18" charset="0"/>
              </a:rPr>
              <a:t>Vouw </a:t>
            </a:r>
            <a:r>
              <a:rPr lang="nl-BE" sz="2400" b="1" dirty="0" smtClean="0">
                <a:latin typeface="Book Antiqua" panose="02040602050305030304" pitchFamily="18" charset="0"/>
              </a:rPr>
              <a:t>ten slotte </a:t>
            </a:r>
            <a:r>
              <a:rPr lang="nl-BE" sz="2400" dirty="0" smtClean="0">
                <a:latin typeface="Book Antiqua" panose="02040602050305030304" pitchFamily="18" charset="0"/>
              </a:rPr>
              <a:t>alle puntjes naar achter.</a:t>
            </a:r>
            <a:endParaRPr lang="nl-BE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7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1077</TotalTime>
  <Words>62</Words>
  <Application>Microsoft Office PowerPoint</Application>
  <PresentationFormat>Diavoorstelling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Book Antiqua</vt:lpstr>
      <vt:lpstr>Tw Cen MT</vt:lpstr>
      <vt:lpstr>Tw Cen MT Condensed</vt:lpstr>
      <vt:lpstr>Wingdings 3</vt:lpstr>
      <vt:lpstr>Integraal</vt:lpstr>
      <vt:lpstr>PowerPoint-presentatie</vt:lpstr>
      <vt:lpstr>PowerPoint-presentatie</vt:lpstr>
      <vt:lpstr>Origami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Sofie Buyens</cp:lastModifiedBy>
  <cp:revision>15</cp:revision>
  <dcterms:created xsi:type="dcterms:W3CDTF">2017-04-27T13:54:42Z</dcterms:created>
  <dcterms:modified xsi:type="dcterms:W3CDTF">2017-05-23T12:06:40Z</dcterms:modified>
</cp:coreProperties>
</file>